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5119350" cy="213836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624" autoAdjust="0"/>
    <p:restoredTop sz="94660"/>
  </p:normalViewPr>
  <p:slideViewPr>
    <p:cSldViewPr snapToGrid="0">
      <p:cViewPr>
        <p:scale>
          <a:sx n="33" d="100"/>
          <a:sy n="33" d="100"/>
        </p:scale>
        <p:origin x="1637" y="-8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3951" y="3499590"/>
            <a:ext cx="12851448" cy="7444669"/>
          </a:xfrm>
        </p:spPr>
        <p:txBody>
          <a:bodyPr anchor="b"/>
          <a:lstStyle>
            <a:lvl1pPr algn="ctr">
              <a:defRPr sz="9921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89919" y="11231355"/>
            <a:ext cx="11339513" cy="5162758"/>
          </a:xfrm>
        </p:spPr>
        <p:txBody>
          <a:bodyPr/>
          <a:lstStyle>
            <a:lvl1pPr marL="0" indent="0" algn="ctr">
              <a:buNone/>
              <a:defRPr sz="3968"/>
            </a:lvl1pPr>
            <a:lvl2pPr marL="755980" indent="0" algn="ctr">
              <a:buNone/>
              <a:defRPr sz="3307"/>
            </a:lvl2pPr>
            <a:lvl3pPr marL="1511960" indent="0" algn="ctr">
              <a:buNone/>
              <a:defRPr sz="2976"/>
            </a:lvl3pPr>
            <a:lvl4pPr marL="2267941" indent="0" algn="ctr">
              <a:buNone/>
              <a:defRPr sz="2646"/>
            </a:lvl4pPr>
            <a:lvl5pPr marL="3023921" indent="0" algn="ctr">
              <a:buNone/>
              <a:defRPr sz="2646"/>
            </a:lvl5pPr>
            <a:lvl6pPr marL="3779901" indent="0" algn="ctr">
              <a:buNone/>
              <a:defRPr sz="2646"/>
            </a:lvl6pPr>
            <a:lvl7pPr marL="4535881" indent="0" algn="ctr">
              <a:buNone/>
              <a:defRPr sz="2646"/>
            </a:lvl7pPr>
            <a:lvl8pPr marL="5291861" indent="0" algn="ctr">
              <a:buNone/>
              <a:defRPr sz="2646"/>
            </a:lvl8pPr>
            <a:lvl9pPr marL="6047842" indent="0" algn="ctr">
              <a:buNone/>
              <a:defRPr sz="2646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90208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5548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819786" y="1138480"/>
            <a:ext cx="3260110" cy="18121634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39456" y="1138480"/>
            <a:ext cx="9591338" cy="18121634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75123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507764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1582" y="5331063"/>
            <a:ext cx="13040439" cy="8894992"/>
          </a:xfrm>
        </p:spPr>
        <p:txBody>
          <a:bodyPr anchor="b"/>
          <a:lstStyle>
            <a:lvl1pPr>
              <a:defRPr sz="9921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1582" y="14310205"/>
            <a:ext cx="13040439" cy="4677666"/>
          </a:xfrm>
        </p:spPr>
        <p:txBody>
          <a:bodyPr/>
          <a:lstStyle>
            <a:lvl1pPr marL="0" indent="0">
              <a:buNone/>
              <a:defRPr sz="3968">
                <a:solidFill>
                  <a:schemeClr val="tx1"/>
                </a:solidFill>
              </a:defRPr>
            </a:lvl1pPr>
            <a:lvl2pPr marL="755980" indent="0">
              <a:buNone/>
              <a:defRPr sz="3307">
                <a:solidFill>
                  <a:schemeClr val="tx1">
                    <a:tint val="75000"/>
                  </a:schemeClr>
                </a:solidFill>
              </a:defRPr>
            </a:lvl2pPr>
            <a:lvl3pPr marL="1511960" indent="0">
              <a:buNone/>
              <a:defRPr sz="2976">
                <a:solidFill>
                  <a:schemeClr val="tx1">
                    <a:tint val="75000"/>
                  </a:schemeClr>
                </a:solidFill>
              </a:defRPr>
            </a:lvl3pPr>
            <a:lvl4pPr marL="2267941" indent="0">
              <a:buNone/>
              <a:defRPr sz="2646">
                <a:solidFill>
                  <a:schemeClr val="tx1">
                    <a:tint val="75000"/>
                  </a:schemeClr>
                </a:solidFill>
              </a:defRPr>
            </a:lvl4pPr>
            <a:lvl5pPr marL="3023921" indent="0">
              <a:buNone/>
              <a:defRPr sz="2646">
                <a:solidFill>
                  <a:schemeClr val="tx1">
                    <a:tint val="75000"/>
                  </a:schemeClr>
                </a:solidFill>
              </a:defRPr>
            </a:lvl5pPr>
            <a:lvl6pPr marL="3779901" indent="0">
              <a:buNone/>
              <a:defRPr sz="2646">
                <a:solidFill>
                  <a:schemeClr val="tx1">
                    <a:tint val="75000"/>
                  </a:schemeClr>
                </a:solidFill>
              </a:defRPr>
            </a:lvl6pPr>
            <a:lvl7pPr marL="4535881" indent="0">
              <a:buNone/>
              <a:defRPr sz="2646">
                <a:solidFill>
                  <a:schemeClr val="tx1">
                    <a:tint val="75000"/>
                  </a:schemeClr>
                </a:solidFill>
              </a:defRPr>
            </a:lvl7pPr>
            <a:lvl8pPr marL="5291861" indent="0">
              <a:buNone/>
              <a:defRPr sz="2646">
                <a:solidFill>
                  <a:schemeClr val="tx1">
                    <a:tint val="75000"/>
                  </a:schemeClr>
                </a:solidFill>
              </a:defRPr>
            </a:lvl8pPr>
            <a:lvl9pPr marL="6047842" indent="0">
              <a:buNone/>
              <a:defRPr sz="264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46126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39455" y="5692400"/>
            <a:ext cx="6425724" cy="1356771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54171" y="5692400"/>
            <a:ext cx="6425724" cy="1356771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990087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1138485"/>
            <a:ext cx="13040439" cy="4133179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1426" y="5241960"/>
            <a:ext cx="6396193" cy="2569003"/>
          </a:xfrm>
        </p:spPr>
        <p:txBody>
          <a:bodyPr anchor="b"/>
          <a:lstStyle>
            <a:lvl1pPr marL="0" indent="0">
              <a:buNone/>
              <a:defRPr sz="3968" b="1"/>
            </a:lvl1pPr>
            <a:lvl2pPr marL="755980" indent="0">
              <a:buNone/>
              <a:defRPr sz="3307" b="1"/>
            </a:lvl2pPr>
            <a:lvl3pPr marL="1511960" indent="0">
              <a:buNone/>
              <a:defRPr sz="2976" b="1"/>
            </a:lvl3pPr>
            <a:lvl4pPr marL="2267941" indent="0">
              <a:buNone/>
              <a:defRPr sz="2646" b="1"/>
            </a:lvl4pPr>
            <a:lvl5pPr marL="3023921" indent="0">
              <a:buNone/>
              <a:defRPr sz="2646" b="1"/>
            </a:lvl5pPr>
            <a:lvl6pPr marL="3779901" indent="0">
              <a:buNone/>
              <a:defRPr sz="2646" b="1"/>
            </a:lvl6pPr>
            <a:lvl7pPr marL="4535881" indent="0">
              <a:buNone/>
              <a:defRPr sz="2646" b="1"/>
            </a:lvl7pPr>
            <a:lvl8pPr marL="5291861" indent="0">
              <a:buNone/>
              <a:defRPr sz="2646" b="1"/>
            </a:lvl8pPr>
            <a:lvl9pPr marL="6047842" indent="0">
              <a:buNone/>
              <a:defRPr sz="2646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426" y="7810963"/>
            <a:ext cx="6396193" cy="1148875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654172" y="5241960"/>
            <a:ext cx="6427693" cy="2569003"/>
          </a:xfrm>
        </p:spPr>
        <p:txBody>
          <a:bodyPr anchor="b"/>
          <a:lstStyle>
            <a:lvl1pPr marL="0" indent="0">
              <a:buNone/>
              <a:defRPr sz="3968" b="1"/>
            </a:lvl1pPr>
            <a:lvl2pPr marL="755980" indent="0">
              <a:buNone/>
              <a:defRPr sz="3307" b="1"/>
            </a:lvl2pPr>
            <a:lvl3pPr marL="1511960" indent="0">
              <a:buNone/>
              <a:defRPr sz="2976" b="1"/>
            </a:lvl3pPr>
            <a:lvl4pPr marL="2267941" indent="0">
              <a:buNone/>
              <a:defRPr sz="2646" b="1"/>
            </a:lvl4pPr>
            <a:lvl5pPr marL="3023921" indent="0">
              <a:buNone/>
              <a:defRPr sz="2646" b="1"/>
            </a:lvl5pPr>
            <a:lvl6pPr marL="3779901" indent="0">
              <a:buNone/>
              <a:defRPr sz="2646" b="1"/>
            </a:lvl6pPr>
            <a:lvl7pPr marL="4535881" indent="0">
              <a:buNone/>
              <a:defRPr sz="2646" b="1"/>
            </a:lvl7pPr>
            <a:lvl8pPr marL="5291861" indent="0">
              <a:buNone/>
              <a:defRPr sz="2646" b="1"/>
            </a:lvl8pPr>
            <a:lvl9pPr marL="6047842" indent="0">
              <a:buNone/>
              <a:defRPr sz="2646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654172" y="7810963"/>
            <a:ext cx="6427693" cy="1148875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51714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41252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2119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1425575"/>
            <a:ext cx="4876384" cy="4989513"/>
          </a:xfrm>
        </p:spPr>
        <p:txBody>
          <a:bodyPr anchor="b"/>
          <a:lstStyle>
            <a:lvl1pPr>
              <a:defRPr sz="5291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7693" y="3078850"/>
            <a:ext cx="7654171" cy="15196234"/>
          </a:xfrm>
        </p:spPr>
        <p:txBody>
          <a:bodyPr/>
          <a:lstStyle>
            <a:lvl1pPr>
              <a:defRPr sz="5291"/>
            </a:lvl1pPr>
            <a:lvl2pPr>
              <a:defRPr sz="4630"/>
            </a:lvl2pPr>
            <a:lvl3pPr>
              <a:defRPr sz="3968"/>
            </a:lvl3pPr>
            <a:lvl4pPr>
              <a:defRPr sz="3307"/>
            </a:lvl4pPr>
            <a:lvl5pPr>
              <a:defRPr sz="3307"/>
            </a:lvl5pPr>
            <a:lvl6pPr>
              <a:defRPr sz="3307"/>
            </a:lvl6pPr>
            <a:lvl7pPr>
              <a:defRPr sz="3307"/>
            </a:lvl7pPr>
            <a:lvl8pPr>
              <a:defRPr sz="3307"/>
            </a:lvl8pPr>
            <a:lvl9pPr>
              <a:defRPr sz="3307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6415088"/>
            <a:ext cx="4876384" cy="11884743"/>
          </a:xfrm>
        </p:spPr>
        <p:txBody>
          <a:bodyPr/>
          <a:lstStyle>
            <a:lvl1pPr marL="0" indent="0">
              <a:buNone/>
              <a:defRPr sz="2646"/>
            </a:lvl1pPr>
            <a:lvl2pPr marL="755980" indent="0">
              <a:buNone/>
              <a:defRPr sz="2315"/>
            </a:lvl2pPr>
            <a:lvl3pPr marL="1511960" indent="0">
              <a:buNone/>
              <a:defRPr sz="1984"/>
            </a:lvl3pPr>
            <a:lvl4pPr marL="2267941" indent="0">
              <a:buNone/>
              <a:defRPr sz="1654"/>
            </a:lvl4pPr>
            <a:lvl5pPr marL="3023921" indent="0">
              <a:buNone/>
              <a:defRPr sz="1654"/>
            </a:lvl5pPr>
            <a:lvl6pPr marL="3779901" indent="0">
              <a:buNone/>
              <a:defRPr sz="1654"/>
            </a:lvl6pPr>
            <a:lvl7pPr marL="4535881" indent="0">
              <a:buNone/>
              <a:defRPr sz="1654"/>
            </a:lvl7pPr>
            <a:lvl8pPr marL="5291861" indent="0">
              <a:buNone/>
              <a:defRPr sz="1654"/>
            </a:lvl8pPr>
            <a:lvl9pPr marL="6047842" indent="0">
              <a:buNone/>
              <a:defRPr sz="1654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05686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1425575"/>
            <a:ext cx="4876384" cy="4989513"/>
          </a:xfrm>
        </p:spPr>
        <p:txBody>
          <a:bodyPr anchor="b"/>
          <a:lstStyle>
            <a:lvl1pPr>
              <a:defRPr sz="5291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27693" y="3078850"/>
            <a:ext cx="7654171" cy="15196234"/>
          </a:xfrm>
        </p:spPr>
        <p:txBody>
          <a:bodyPr anchor="t"/>
          <a:lstStyle>
            <a:lvl1pPr marL="0" indent="0">
              <a:buNone/>
              <a:defRPr sz="5291"/>
            </a:lvl1pPr>
            <a:lvl2pPr marL="755980" indent="0">
              <a:buNone/>
              <a:defRPr sz="4630"/>
            </a:lvl2pPr>
            <a:lvl3pPr marL="1511960" indent="0">
              <a:buNone/>
              <a:defRPr sz="3968"/>
            </a:lvl3pPr>
            <a:lvl4pPr marL="2267941" indent="0">
              <a:buNone/>
              <a:defRPr sz="3307"/>
            </a:lvl4pPr>
            <a:lvl5pPr marL="3023921" indent="0">
              <a:buNone/>
              <a:defRPr sz="3307"/>
            </a:lvl5pPr>
            <a:lvl6pPr marL="3779901" indent="0">
              <a:buNone/>
              <a:defRPr sz="3307"/>
            </a:lvl6pPr>
            <a:lvl7pPr marL="4535881" indent="0">
              <a:buNone/>
              <a:defRPr sz="3307"/>
            </a:lvl7pPr>
            <a:lvl8pPr marL="5291861" indent="0">
              <a:buNone/>
              <a:defRPr sz="3307"/>
            </a:lvl8pPr>
            <a:lvl9pPr marL="6047842" indent="0">
              <a:buNone/>
              <a:defRPr sz="3307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6415088"/>
            <a:ext cx="4876384" cy="11884743"/>
          </a:xfrm>
        </p:spPr>
        <p:txBody>
          <a:bodyPr/>
          <a:lstStyle>
            <a:lvl1pPr marL="0" indent="0">
              <a:buNone/>
              <a:defRPr sz="2646"/>
            </a:lvl1pPr>
            <a:lvl2pPr marL="755980" indent="0">
              <a:buNone/>
              <a:defRPr sz="2315"/>
            </a:lvl2pPr>
            <a:lvl3pPr marL="1511960" indent="0">
              <a:buNone/>
              <a:defRPr sz="1984"/>
            </a:lvl3pPr>
            <a:lvl4pPr marL="2267941" indent="0">
              <a:buNone/>
              <a:defRPr sz="1654"/>
            </a:lvl4pPr>
            <a:lvl5pPr marL="3023921" indent="0">
              <a:buNone/>
              <a:defRPr sz="1654"/>
            </a:lvl5pPr>
            <a:lvl6pPr marL="3779901" indent="0">
              <a:buNone/>
              <a:defRPr sz="1654"/>
            </a:lvl6pPr>
            <a:lvl7pPr marL="4535881" indent="0">
              <a:buNone/>
              <a:defRPr sz="1654"/>
            </a:lvl7pPr>
            <a:lvl8pPr marL="5291861" indent="0">
              <a:buNone/>
              <a:defRPr sz="1654"/>
            </a:lvl8pPr>
            <a:lvl9pPr marL="6047842" indent="0">
              <a:buNone/>
              <a:defRPr sz="1654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74648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39456" y="1138485"/>
            <a:ext cx="13040439" cy="41331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456" y="5692400"/>
            <a:ext cx="13040439" cy="13567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9455" y="19819457"/>
            <a:ext cx="3401854" cy="1138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98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B3D694-102C-4B6C-B94A-D73DDB3D131E}" type="datetimeFigureOut">
              <a:rPr lang="de-DE" smtClean="0"/>
              <a:t>20.12.2024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08285" y="19819457"/>
            <a:ext cx="5102781" cy="1138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98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041" y="19819457"/>
            <a:ext cx="3401854" cy="1138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98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BBC30F-E506-4061-95E8-AE81A1B8093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30702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511960" rtl="0" eaLnBrk="1" latinLnBrk="0" hangingPunct="1">
        <a:lnSpc>
          <a:spcPct val="90000"/>
        </a:lnSpc>
        <a:spcBef>
          <a:spcPct val="0"/>
        </a:spcBef>
        <a:buNone/>
        <a:defRPr sz="72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7990" indent="-377990" algn="l" defTabSz="1511960" rtl="0" eaLnBrk="1" latinLnBrk="0" hangingPunct="1">
        <a:lnSpc>
          <a:spcPct val="90000"/>
        </a:lnSpc>
        <a:spcBef>
          <a:spcPts val="1654"/>
        </a:spcBef>
        <a:buFont typeface="Arial" panose="020B0604020202020204" pitchFamily="34" charset="0"/>
        <a:buChar char="•"/>
        <a:defRPr sz="4630" kern="1200">
          <a:solidFill>
            <a:schemeClr val="tx1"/>
          </a:solidFill>
          <a:latin typeface="+mn-lt"/>
          <a:ea typeface="+mn-ea"/>
          <a:cs typeface="+mn-cs"/>
        </a:defRPr>
      </a:lvl1pPr>
      <a:lvl2pPr marL="1133970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3968" kern="1200">
          <a:solidFill>
            <a:schemeClr val="tx1"/>
          </a:solidFill>
          <a:latin typeface="+mn-lt"/>
          <a:ea typeface="+mn-ea"/>
          <a:cs typeface="+mn-cs"/>
        </a:defRPr>
      </a:lvl2pPr>
      <a:lvl3pPr marL="1889951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3307" kern="1200">
          <a:solidFill>
            <a:schemeClr val="tx1"/>
          </a:solidFill>
          <a:latin typeface="+mn-lt"/>
          <a:ea typeface="+mn-ea"/>
          <a:cs typeface="+mn-cs"/>
        </a:defRPr>
      </a:lvl3pPr>
      <a:lvl4pPr marL="2645931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976" kern="1200">
          <a:solidFill>
            <a:schemeClr val="tx1"/>
          </a:solidFill>
          <a:latin typeface="+mn-lt"/>
          <a:ea typeface="+mn-ea"/>
          <a:cs typeface="+mn-cs"/>
        </a:defRPr>
      </a:lvl4pPr>
      <a:lvl5pPr marL="3401911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976" kern="1200">
          <a:solidFill>
            <a:schemeClr val="tx1"/>
          </a:solidFill>
          <a:latin typeface="+mn-lt"/>
          <a:ea typeface="+mn-ea"/>
          <a:cs typeface="+mn-cs"/>
        </a:defRPr>
      </a:lvl5pPr>
      <a:lvl6pPr marL="4157891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976" kern="1200">
          <a:solidFill>
            <a:schemeClr val="tx1"/>
          </a:solidFill>
          <a:latin typeface="+mn-lt"/>
          <a:ea typeface="+mn-ea"/>
          <a:cs typeface="+mn-cs"/>
        </a:defRPr>
      </a:lvl6pPr>
      <a:lvl7pPr marL="4913871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976" kern="1200">
          <a:solidFill>
            <a:schemeClr val="tx1"/>
          </a:solidFill>
          <a:latin typeface="+mn-lt"/>
          <a:ea typeface="+mn-ea"/>
          <a:cs typeface="+mn-cs"/>
        </a:defRPr>
      </a:lvl7pPr>
      <a:lvl8pPr marL="5669852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976" kern="1200">
          <a:solidFill>
            <a:schemeClr val="tx1"/>
          </a:solidFill>
          <a:latin typeface="+mn-lt"/>
          <a:ea typeface="+mn-ea"/>
          <a:cs typeface="+mn-cs"/>
        </a:defRPr>
      </a:lvl8pPr>
      <a:lvl9pPr marL="6425832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97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1pPr>
      <a:lvl2pPr marL="755980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2pPr>
      <a:lvl3pPr marL="1511960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3pPr>
      <a:lvl4pPr marL="2267941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4pPr>
      <a:lvl5pPr marL="3023921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5pPr>
      <a:lvl6pPr marL="3779901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6pPr>
      <a:lvl7pPr marL="4535881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7pPr>
      <a:lvl8pPr marL="5291861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8pPr>
      <a:lvl9pPr marL="6047842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3B7AD2-351C-67C6-D5F7-D9C6C1D6E2B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968236E-5C00-8A66-561A-2402625C0CA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6C3A58A4-AF68-D2B9-EBA7-DDA0259467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38614" y="1"/>
            <a:ext cx="21383624" cy="21383624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2227689C-A88D-002A-4F9C-F400FDA442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53" y="1711524"/>
            <a:ext cx="14054243" cy="4530319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8B1833FB-843D-9753-FD16-2BBEAA6769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8779" y="17884035"/>
            <a:ext cx="3321305" cy="3321305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C61D5BE7-5231-5228-1DB2-64819EB3F85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532553" y="18525410"/>
            <a:ext cx="2464027" cy="2458370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23978331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0</Words>
  <Application>Microsoft Office PowerPoint</Application>
  <PresentationFormat>Benutzerdefiniert</PresentationFormat>
  <Paragraphs>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Djamal Sultansei</dc:creator>
  <cp:lastModifiedBy>Djamal Sultansei</cp:lastModifiedBy>
  <cp:revision>5</cp:revision>
  <dcterms:created xsi:type="dcterms:W3CDTF">2024-11-22T22:31:41Z</dcterms:created>
  <dcterms:modified xsi:type="dcterms:W3CDTF">2024-12-20T16:29:42Z</dcterms:modified>
</cp:coreProperties>
</file>