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45" autoAdjust="0"/>
    <p:restoredTop sz="94660"/>
  </p:normalViewPr>
  <p:slideViewPr>
    <p:cSldViewPr snapToGrid="0">
      <p:cViewPr>
        <p:scale>
          <a:sx n="66" d="100"/>
          <a:sy n="66" d="100"/>
        </p:scale>
        <p:origin x="1915" y="-8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018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4492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084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929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252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2338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139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2047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392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0273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810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3B7AD2-351C-67C6-D5F7-D9C6C1D6E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68236E-5C00-8A66-561A-2402625C0C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3A58A4-AF68-D2B9-EBA7-DDA025946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6069" y="0"/>
            <a:ext cx="10691812" cy="1069181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227689C-A88D-002A-4F9C-F400FDA44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921" y="901153"/>
            <a:ext cx="7027121" cy="226516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855" y="9031159"/>
            <a:ext cx="1660653" cy="166065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9572" y="9207602"/>
            <a:ext cx="1310775" cy="1307765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4</cp:revision>
  <dcterms:created xsi:type="dcterms:W3CDTF">2024-11-22T22:31:41Z</dcterms:created>
  <dcterms:modified xsi:type="dcterms:W3CDTF">2024-12-20T16:28:32Z</dcterms:modified>
</cp:coreProperties>
</file>