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3779838" cy="53276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27" autoAdjust="0"/>
    <p:restoredTop sz="94660"/>
  </p:normalViewPr>
  <p:slideViewPr>
    <p:cSldViewPr snapToGrid="0">
      <p:cViewPr>
        <p:scale>
          <a:sx n="150" d="100"/>
          <a:sy n="150" d="100"/>
        </p:scale>
        <p:origin x="2141" y="-15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3488" y="871910"/>
            <a:ext cx="3212862" cy="1854811"/>
          </a:xfrm>
        </p:spPr>
        <p:txBody>
          <a:bodyPr anchor="b"/>
          <a:lstStyle>
            <a:lvl1pPr algn="ctr">
              <a:defRPr sz="248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2480" y="2798250"/>
            <a:ext cx="2834879" cy="1286282"/>
          </a:xfrm>
        </p:spPr>
        <p:txBody>
          <a:bodyPr/>
          <a:lstStyle>
            <a:lvl1pPr marL="0" indent="0" algn="ctr">
              <a:buNone/>
              <a:defRPr sz="992"/>
            </a:lvl1pPr>
            <a:lvl2pPr marL="189006" indent="0" algn="ctr">
              <a:buNone/>
              <a:defRPr sz="827"/>
            </a:lvl2pPr>
            <a:lvl3pPr marL="378013" indent="0" algn="ctr">
              <a:buNone/>
              <a:defRPr sz="744"/>
            </a:lvl3pPr>
            <a:lvl4pPr marL="567019" indent="0" algn="ctr">
              <a:buNone/>
              <a:defRPr sz="661"/>
            </a:lvl4pPr>
            <a:lvl5pPr marL="756026" indent="0" algn="ctr">
              <a:buNone/>
              <a:defRPr sz="661"/>
            </a:lvl5pPr>
            <a:lvl6pPr marL="945032" indent="0" algn="ctr">
              <a:buNone/>
              <a:defRPr sz="661"/>
            </a:lvl6pPr>
            <a:lvl7pPr marL="1134039" indent="0" algn="ctr">
              <a:buNone/>
              <a:defRPr sz="661"/>
            </a:lvl7pPr>
            <a:lvl8pPr marL="1323045" indent="0" algn="ctr">
              <a:buNone/>
              <a:defRPr sz="661"/>
            </a:lvl8pPr>
            <a:lvl9pPr marL="1512052" indent="0" algn="ctr">
              <a:buNone/>
              <a:defRPr sz="661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53253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7657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704947" y="283648"/>
            <a:ext cx="815028" cy="4514937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864" y="283648"/>
            <a:ext cx="2397835" cy="4514937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9682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838449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96" y="1328214"/>
            <a:ext cx="3260110" cy="2216154"/>
          </a:xfrm>
        </p:spPr>
        <p:txBody>
          <a:bodyPr anchor="b"/>
          <a:lstStyle>
            <a:lvl1pPr>
              <a:defRPr sz="248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96" y="3565334"/>
            <a:ext cx="3260110" cy="1165423"/>
          </a:xfrm>
        </p:spPr>
        <p:txBody>
          <a:bodyPr/>
          <a:lstStyle>
            <a:lvl1pPr marL="0" indent="0">
              <a:buNone/>
              <a:defRPr sz="992">
                <a:solidFill>
                  <a:schemeClr val="tx1"/>
                </a:solidFill>
              </a:defRPr>
            </a:lvl1pPr>
            <a:lvl2pPr marL="189006" indent="0">
              <a:buNone/>
              <a:defRPr sz="827">
                <a:solidFill>
                  <a:schemeClr val="tx1">
                    <a:tint val="75000"/>
                  </a:schemeClr>
                </a:solidFill>
              </a:defRPr>
            </a:lvl2pPr>
            <a:lvl3pPr marL="378013" indent="0">
              <a:buNone/>
              <a:defRPr sz="744">
                <a:solidFill>
                  <a:schemeClr val="tx1">
                    <a:tint val="75000"/>
                  </a:schemeClr>
                </a:solidFill>
              </a:defRPr>
            </a:lvl3pPr>
            <a:lvl4pPr marL="567019" indent="0">
              <a:buNone/>
              <a:defRPr sz="661">
                <a:solidFill>
                  <a:schemeClr val="tx1">
                    <a:tint val="75000"/>
                  </a:schemeClr>
                </a:solidFill>
              </a:defRPr>
            </a:lvl4pPr>
            <a:lvl5pPr marL="756026" indent="0">
              <a:buNone/>
              <a:defRPr sz="661">
                <a:solidFill>
                  <a:schemeClr val="tx1">
                    <a:tint val="75000"/>
                  </a:schemeClr>
                </a:solidFill>
              </a:defRPr>
            </a:lvl5pPr>
            <a:lvl6pPr marL="945032" indent="0">
              <a:buNone/>
              <a:defRPr sz="661">
                <a:solidFill>
                  <a:schemeClr val="tx1">
                    <a:tint val="75000"/>
                  </a:schemeClr>
                </a:solidFill>
              </a:defRPr>
            </a:lvl6pPr>
            <a:lvl7pPr marL="1134039" indent="0">
              <a:buNone/>
              <a:defRPr sz="661">
                <a:solidFill>
                  <a:schemeClr val="tx1">
                    <a:tint val="75000"/>
                  </a:schemeClr>
                </a:solidFill>
              </a:defRPr>
            </a:lvl7pPr>
            <a:lvl8pPr marL="1323045" indent="0">
              <a:buNone/>
              <a:defRPr sz="661">
                <a:solidFill>
                  <a:schemeClr val="tx1">
                    <a:tint val="75000"/>
                  </a:schemeClr>
                </a:solidFill>
              </a:defRPr>
            </a:lvl8pPr>
            <a:lvl9pPr marL="1512052" indent="0">
              <a:buNone/>
              <a:defRPr sz="66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500516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9864" y="1418240"/>
            <a:ext cx="1606431" cy="338034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13543" y="1418240"/>
            <a:ext cx="1606431" cy="338034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7005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356" y="283649"/>
            <a:ext cx="3260110" cy="1029766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357" y="1306014"/>
            <a:ext cx="1599048" cy="640058"/>
          </a:xfrm>
        </p:spPr>
        <p:txBody>
          <a:bodyPr anchor="b"/>
          <a:lstStyle>
            <a:lvl1pPr marL="0" indent="0">
              <a:buNone/>
              <a:defRPr sz="992" b="1"/>
            </a:lvl1pPr>
            <a:lvl2pPr marL="189006" indent="0">
              <a:buNone/>
              <a:defRPr sz="827" b="1"/>
            </a:lvl2pPr>
            <a:lvl3pPr marL="378013" indent="0">
              <a:buNone/>
              <a:defRPr sz="744" b="1"/>
            </a:lvl3pPr>
            <a:lvl4pPr marL="567019" indent="0">
              <a:buNone/>
              <a:defRPr sz="661" b="1"/>
            </a:lvl4pPr>
            <a:lvl5pPr marL="756026" indent="0">
              <a:buNone/>
              <a:defRPr sz="661" b="1"/>
            </a:lvl5pPr>
            <a:lvl6pPr marL="945032" indent="0">
              <a:buNone/>
              <a:defRPr sz="661" b="1"/>
            </a:lvl6pPr>
            <a:lvl7pPr marL="1134039" indent="0">
              <a:buNone/>
              <a:defRPr sz="661" b="1"/>
            </a:lvl7pPr>
            <a:lvl8pPr marL="1323045" indent="0">
              <a:buNone/>
              <a:defRPr sz="661" b="1"/>
            </a:lvl8pPr>
            <a:lvl9pPr marL="1512052" indent="0">
              <a:buNone/>
              <a:defRPr sz="661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357" y="1946072"/>
            <a:ext cx="1599048" cy="286237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913543" y="1306014"/>
            <a:ext cx="1606923" cy="640058"/>
          </a:xfrm>
        </p:spPr>
        <p:txBody>
          <a:bodyPr anchor="b"/>
          <a:lstStyle>
            <a:lvl1pPr marL="0" indent="0">
              <a:buNone/>
              <a:defRPr sz="992" b="1"/>
            </a:lvl1pPr>
            <a:lvl2pPr marL="189006" indent="0">
              <a:buNone/>
              <a:defRPr sz="827" b="1"/>
            </a:lvl2pPr>
            <a:lvl3pPr marL="378013" indent="0">
              <a:buNone/>
              <a:defRPr sz="744" b="1"/>
            </a:lvl3pPr>
            <a:lvl4pPr marL="567019" indent="0">
              <a:buNone/>
              <a:defRPr sz="661" b="1"/>
            </a:lvl4pPr>
            <a:lvl5pPr marL="756026" indent="0">
              <a:buNone/>
              <a:defRPr sz="661" b="1"/>
            </a:lvl5pPr>
            <a:lvl6pPr marL="945032" indent="0">
              <a:buNone/>
              <a:defRPr sz="661" b="1"/>
            </a:lvl6pPr>
            <a:lvl7pPr marL="1134039" indent="0">
              <a:buNone/>
              <a:defRPr sz="661" b="1"/>
            </a:lvl7pPr>
            <a:lvl8pPr marL="1323045" indent="0">
              <a:buNone/>
              <a:defRPr sz="661" b="1"/>
            </a:lvl8pPr>
            <a:lvl9pPr marL="1512052" indent="0">
              <a:buNone/>
              <a:defRPr sz="661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913543" y="1946072"/>
            <a:ext cx="1606923" cy="286237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035886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00308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921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356" y="355177"/>
            <a:ext cx="1219096" cy="1243118"/>
          </a:xfrm>
        </p:spPr>
        <p:txBody>
          <a:bodyPr anchor="b"/>
          <a:lstStyle>
            <a:lvl1pPr>
              <a:defRPr sz="1323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6923" y="767084"/>
            <a:ext cx="1913543" cy="3786085"/>
          </a:xfrm>
        </p:spPr>
        <p:txBody>
          <a:bodyPr/>
          <a:lstStyle>
            <a:lvl1pPr>
              <a:defRPr sz="1323"/>
            </a:lvl1pPr>
            <a:lvl2pPr>
              <a:defRPr sz="1158"/>
            </a:lvl2pPr>
            <a:lvl3pPr>
              <a:defRPr sz="992"/>
            </a:lvl3pPr>
            <a:lvl4pPr>
              <a:defRPr sz="827"/>
            </a:lvl4pPr>
            <a:lvl5pPr>
              <a:defRPr sz="827"/>
            </a:lvl5pPr>
            <a:lvl6pPr>
              <a:defRPr sz="827"/>
            </a:lvl6pPr>
            <a:lvl7pPr>
              <a:defRPr sz="827"/>
            </a:lvl7pPr>
            <a:lvl8pPr>
              <a:defRPr sz="827"/>
            </a:lvl8pPr>
            <a:lvl9pPr>
              <a:defRPr sz="827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0356" y="1598295"/>
            <a:ext cx="1219096" cy="2961039"/>
          </a:xfrm>
        </p:spPr>
        <p:txBody>
          <a:bodyPr/>
          <a:lstStyle>
            <a:lvl1pPr marL="0" indent="0">
              <a:buNone/>
              <a:defRPr sz="661"/>
            </a:lvl1pPr>
            <a:lvl2pPr marL="189006" indent="0">
              <a:buNone/>
              <a:defRPr sz="579"/>
            </a:lvl2pPr>
            <a:lvl3pPr marL="378013" indent="0">
              <a:buNone/>
              <a:defRPr sz="496"/>
            </a:lvl3pPr>
            <a:lvl4pPr marL="567019" indent="0">
              <a:buNone/>
              <a:defRPr sz="413"/>
            </a:lvl4pPr>
            <a:lvl5pPr marL="756026" indent="0">
              <a:buNone/>
              <a:defRPr sz="413"/>
            </a:lvl5pPr>
            <a:lvl6pPr marL="945032" indent="0">
              <a:buNone/>
              <a:defRPr sz="413"/>
            </a:lvl6pPr>
            <a:lvl7pPr marL="1134039" indent="0">
              <a:buNone/>
              <a:defRPr sz="413"/>
            </a:lvl7pPr>
            <a:lvl8pPr marL="1323045" indent="0">
              <a:buNone/>
              <a:defRPr sz="413"/>
            </a:lvl8pPr>
            <a:lvl9pPr marL="1512052" indent="0">
              <a:buNone/>
              <a:defRPr sz="413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114408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356" y="355177"/>
            <a:ext cx="1219096" cy="1243118"/>
          </a:xfrm>
        </p:spPr>
        <p:txBody>
          <a:bodyPr anchor="b"/>
          <a:lstStyle>
            <a:lvl1pPr>
              <a:defRPr sz="1323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606923" y="767084"/>
            <a:ext cx="1913543" cy="3786085"/>
          </a:xfrm>
        </p:spPr>
        <p:txBody>
          <a:bodyPr anchor="t"/>
          <a:lstStyle>
            <a:lvl1pPr marL="0" indent="0">
              <a:buNone/>
              <a:defRPr sz="1323"/>
            </a:lvl1pPr>
            <a:lvl2pPr marL="189006" indent="0">
              <a:buNone/>
              <a:defRPr sz="1158"/>
            </a:lvl2pPr>
            <a:lvl3pPr marL="378013" indent="0">
              <a:buNone/>
              <a:defRPr sz="992"/>
            </a:lvl3pPr>
            <a:lvl4pPr marL="567019" indent="0">
              <a:buNone/>
              <a:defRPr sz="827"/>
            </a:lvl4pPr>
            <a:lvl5pPr marL="756026" indent="0">
              <a:buNone/>
              <a:defRPr sz="827"/>
            </a:lvl5pPr>
            <a:lvl6pPr marL="945032" indent="0">
              <a:buNone/>
              <a:defRPr sz="827"/>
            </a:lvl6pPr>
            <a:lvl7pPr marL="1134039" indent="0">
              <a:buNone/>
              <a:defRPr sz="827"/>
            </a:lvl7pPr>
            <a:lvl8pPr marL="1323045" indent="0">
              <a:buNone/>
              <a:defRPr sz="827"/>
            </a:lvl8pPr>
            <a:lvl9pPr marL="1512052" indent="0">
              <a:buNone/>
              <a:defRPr sz="827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0356" y="1598295"/>
            <a:ext cx="1219096" cy="2961039"/>
          </a:xfrm>
        </p:spPr>
        <p:txBody>
          <a:bodyPr/>
          <a:lstStyle>
            <a:lvl1pPr marL="0" indent="0">
              <a:buNone/>
              <a:defRPr sz="661"/>
            </a:lvl1pPr>
            <a:lvl2pPr marL="189006" indent="0">
              <a:buNone/>
              <a:defRPr sz="579"/>
            </a:lvl2pPr>
            <a:lvl3pPr marL="378013" indent="0">
              <a:buNone/>
              <a:defRPr sz="496"/>
            </a:lvl3pPr>
            <a:lvl4pPr marL="567019" indent="0">
              <a:buNone/>
              <a:defRPr sz="413"/>
            </a:lvl4pPr>
            <a:lvl5pPr marL="756026" indent="0">
              <a:buNone/>
              <a:defRPr sz="413"/>
            </a:lvl5pPr>
            <a:lvl6pPr marL="945032" indent="0">
              <a:buNone/>
              <a:defRPr sz="413"/>
            </a:lvl6pPr>
            <a:lvl7pPr marL="1134039" indent="0">
              <a:buNone/>
              <a:defRPr sz="413"/>
            </a:lvl7pPr>
            <a:lvl8pPr marL="1323045" indent="0">
              <a:buNone/>
              <a:defRPr sz="413"/>
            </a:lvl8pPr>
            <a:lvl9pPr marL="1512052" indent="0">
              <a:buNone/>
              <a:defRPr sz="413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94405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864" y="283649"/>
            <a:ext cx="3260110" cy="10297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9864" y="1418240"/>
            <a:ext cx="3260110" cy="33803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9864" y="4937943"/>
            <a:ext cx="850464" cy="2836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9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52072" y="4937943"/>
            <a:ext cx="1275695" cy="2836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9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669510" y="4937943"/>
            <a:ext cx="850464" cy="2836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9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87682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378013" rtl="0" eaLnBrk="1" latinLnBrk="0" hangingPunct="1">
        <a:lnSpc>
          <a:spcPct val="90000"/>
        </a:lnSpc>
        <a:spcBef>
          <a:spcPct val="0"/>
        </a:spcBef>
        <a:buNone/>
        <a:defRPr sz="18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4503" indent="-94503" algn="l" defTabSz="378013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158" kern="1200">
          <a:solidFill>
            <a:schemeClr val="tx1"/>
          </a:solidFill>
          <a:latin typeface="+mn-lt"/>
          <a:ea typeface="+mn-ea"/>
          <a:cs typeface="+mn-cs"/>
        </a:defRPr>
      </a:lvl1pPr>
      <a:lvl2pPr marL="283510" indent="-94503" algn="l" defTabSz="378013" rtl="0" eaLnBrk="1" latinLnBrk="0" hangingPunct="1">
        <a:lnSpc>
          <a:spcPct val="90000"/>
        </a:lnSpc>
        <a:spcBef>
          <a:spcPts val="207"/>
        </a:spcBef>
        <a:buFont typeface="Arial" panose="020B0604020202020204" pitchFamily="34" charset="0"/>
        <a:buChar char="•"/>
        <a:defRPr sz="992" kern="1200">
          <a:solidFill>
            <a:schemeClr val="tx1"/>
          </a:solidFill>
          <a:latin typeface="+mn-lt"/>
          <a:ea typeface="+mn-ea"/>
          <a:cs typeface="+mn-cs"/>
        </a:defRPr>
      </a:lvl2pPr>
      <a:lvl3pPr marL="472516" indent="-94503" algn="l" defTabSz="378013" rtl="0" eaLnBrk="1" latinLnBrk="0" hangingPunct="1">
        <a:lnSpc>
          <a:spcPct val="90000"/>
        </a:lnSpc>
        <a:spcBef>
          <a:spcPts val="207"/>
        </a:spcBef>
        <a:buFont typeface="Arial" panose="020B0604020202020204" pitchFamily="34" charset="0"/>
        <a:buChar char="•"/>
        <a:defRPr sz="827" kern="1200">
          <a:solidFill>
            <a:schemeClr val="tx1"/>
          </a:solidFill>
          <a:latin typeface="+mn-lt"/>
          <a:ea typeface="+mn-ea"/>
          <a:cs typeface="+mn-cs"/>
        </a:defRPr>
      </a:lvl3pPr>
      <a:lvl4pPr marL="661523" indent="-94503" algn="l" defTabSz="378013" rtl="0" eaLnBrk="1" latinLnBrk="0" hangingPunct="1">
        <a:lnSpc>
          <a:spcPct val="90000"/>
        </a:lnSpc>
        <a:spcBef>
          <a:spcPts val="207"/>
        </a:spcBef>
        <a:buFont typeface="Arial" panose="020B0604020202020204" pitchFamily="34" charset="0"/>
        <a:buChar char="•"/>
        <a:defRPr sz="744" kern="1200">
          <a:solidFill>
            <a:schemeClr val="tx1"/>
          </a:solidFill>
          <a:latin typeface="+mn-lt"/>
          <a:ea typeface="+mn-ea"/>
          <a:cs typeface="+mn-cs"/>
        </a:defRPr>
      </a:lvl4pPr>
      <a:lvl5pPr marL="850529" indent="-94503" algn="l" defTabSz="378013" rtl="0" eaLnBrk="1" latinLnBrk="0" hangingPunct="1">
        <a:lnSpc>
          <a:spcPct val="90000"/>
        </a:lnSpc>
        <a:spcBef>
          <a:spcPts val="207"/>
        </a:spcBef>
        <a:buFont typeface="Arial" panose="020B0604020202020204" pitchFamily="34" charset="0"/>
        <a:buChar char="•"/>
        <a:defRPr sz="744" kern="1200">
          <a:solidFill>
            <a:schemeClr val="tx1"/>
          </a:solidFill>
          <a:latin typeface="+mn-lt"/>
          <a:ea typeface="+mn-ea"/>
          <a:cs typeface="+mn-cs"/>
        </a:defRPr>
      </a:lvl5pPr>
      <a:lvl6pPr marL="1039536" indent="-94503" algn="l" defTabSz="378013" rtl="0" eaLnBrk="1" latinLnBrk="0" hangingPunct="1">
        <a:lnSpc>
          <a:spcPct val="90000"/>
        </a:lnSpc>
        <a:spcBef>
          <a:spcPts val="207"/>
        </a:spcBef>
        <a:buFont typeface="Arial" panose="020B0604020202020204" pitchFamily="34" charset="0"/>
        <a:buChar char="•"/>
        <a:defRPr sz="744" kern="1200">
          <a:solidFill>
            <a:schemeClr val="tx1"/>
          </a:solidFill>
          <a:latin typeface="+mn-lt"/>
          <a:ea typeface="+mn-ea"/>
          <a:cs typeface="+mn-cs"/>
        </a:defRPr>
      </a:lvl6pPr>
      <a:lvl7pPr marL="1228542" indent="-94503" algn="l" defTabSz="378013" rtl="0" eaLnBrk="1" latinLnBrk="0" hangingPunct="1">
        <a:lnSpc>
          <a:spcPct val="90000"/>
        </a:lnSpc>
        <a:spcBef>
          <a:spcPts val="207"/>
        </a:spcBef>
        <a:buFont typeface="Arial" panose="020B0604020202020204" pitchFamily="34" charset="0"/>
        <a:buChar char="•"/>
        <a:defRPr sz="744" kern="1200">
          <a:solidFill>
            <a:schemeClr val="tx1"/>
          </a:solidFill>
          <a:latin typeface="+mn-lt"/>
          <a:ea typeface="+mn-ea"/>
          <a:cs typeface="+mn-cs"/>
        </a:defRPr>
      </a:lvl7pPr>
      <a:lvl8pPr marL="1417549" indent="-94503" algn="l" defTabSz="378013" rtl="0" eaLnBrk="1" latinLnBrk="0" hangingPunct="1">
        <a:lnSpc>
          <a:spcPct val="90000"/>
        </a:lnSpc>
        <a:spcBef>
          <a:spcPts val="207"/>
        </a:spcBef>
        <a:buFont typeface="Arial" panose="020B0604020202020204" pitchFamily="34" charset="0"/>
        <a:buChar char="•"/>
        <a:defRPr sz="744" kern="1200">
          <a:solidFill>
            <a:schemeClr val="tx1"/>
          </a:solidFill>
          <a:latin typeface="+mn-lt"/>
          <a:ea typeface="+mn-ea"/>
          <a:cs typeface="+mn-cs"/>
        </a:defRPr>
      </a:lvl8pPr>
      <a:lvl9pPr marL="1606555" indent="-94503" algn="l" defTabSz="378013" rtl="0" eaLnBrk="1" latinLnBrk="0" hangingPunct="1">
        <a:lnSpc>
          <a:spcPct val="90000"/>
        </a:lnSpc>
        <a:spcBef>
          <a:spcPts val="207"/>
        </a:spcBef>
        <a:buFont typeface="Arial" panose="020B0604020202020204" pitchFamily="34" charset="0"/>
        <a:buChar char="•"/>
        <a:defRPr sz="74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78013" rtl="0" eaLnBrk="1" latinLnBrk="0" hangingPunct="1">
        <a:defRPr sz="744" kern="1200">
          <a:solidFill>
            <a:schemeClr val="tx1"/>
          </a:solidFill>
          <a:latin typeface="+mn-lt"/>
          <a:ea typeface="+mn-ea"/>
          <a:cs typeface="+mn-cs"/>
        </a:defRPr>
      </a:lvl1pPr>
      <a:lvl2pPr marL="189006" algn="l" defTabSz="378013" rtl="0" eaLnBrk="1" latinLnBrk="0" hangingPunct="1">
        <a:defRPr sz="744" kern="1200">
          <a:solidFill>
            <a:schemeClr val="tx1"/>
          </a:solidFill>
          <a:latin typeface="+mn-lt"/>
          <a:ea typeface="+mn-ea"/>
          <a:cs typeface="+mn-cs"/>
        </a:defRPr>
      </a:lvl2pPr>
      <a:lvl3pPr marL="378013" algn="l" defTabSz="378013" rtl="0" eaLnBrk="1" latinLnBrk="0" hangingPunct="1">
        <a:defRPr sz="744" kern="1200">
          <a:solidFill>
            <a:schemeClr val="tx1"/>
          </a:solidFill>
          <a:latin typeface="+mn-lt"/>
          <a:ea typeface="+mn-ea"/>
          <a:cs typeface="+mn-cs"/>
        </a:defRPr>
      </a:lvl3pPr>
      <a:lvl4pPr marL="567019" algn="l" defTabSz="378013" rtl="0" eaLnBrk="1" latinLnBrk="0" hangingPunct="1">
        <a:defRPr sz="744" kern="1200">
          <a:solidFill>
            <a:schemeClr val="tx1"/>
          </a:solidFill>
          <a:latin typeface="+mn-lt"/>
          <a:ea typeface="+mn-ea"/>
          <a:cs typeface="+mn-cs"/>
        </a:defRPr>
      </a:lvl4pPr>
      <a:lvl5pPr marL="756026" algn="l" defTabSz="378013" rtl="0" eaLnBrk="1" latinLnBrk="0" hangingPunct="1">
        <a:defRPr sz="744" kern="1200">
          <a:solidFill>
            <a:schemeClr val="tx1"/>
          </a:solidFill>
          <a:latin typeface="+mn-lt"/>
          <a:ea typeface="+mn-ea"/>
          <a:cs typeface="+mn-cs"/>
        </a:defRPr>
      </a:lvl5pPr>
      <a:lvl6pPr marL="945032" algn="l" defTabSz="378013" rtl="0" eaLnBrk="1" latinLnBrk="0" hangingPunct="1">
        <a:defRPr sz="744" kern="1200">
          <a:solidFill>
            <a:schemeClr val="tx1"/>
          </a:solidFill>
          <a:latin typeface="+mn-lt"/>
          <a:ea typeface="+mn-ea"/>
          <a:cs typeface="+mn-cs"/>
        </a:defRPr>
      </a:lvl6pPr>
      <a:lvl7pPr marL="1134039" algn="l" defTabSz="378013" rtl="0" eaLnBrk="1" latinLnBrk="0" hangingPunct="1">
        <a:defRPr sz="744" kern="1200">
          <a:solidFill>
            <a:schemeClr val="tx1"/>
          </a:solidFill>
          <a:latin typeface="+mn-lt"/>
          <a:ea typeface="+mn-ea"/>
          <a:cs typeface="+mn-cs"/>
        </a:defRPr>
      </a:lvl7pPr>
      <a:lvl8pPr marL="1323045" algn="l" defTabSz="378013" rtl="0" eaLnBrk="1" latinLnBrk="0" hangingPunct="1">
        <a:defRPr sz="744" kern="1200">
          <a:solidFill>
            <a:schemeClr val="tx1"/>
          </a:solidFill>
          <a:latin typeface="+mn-lt"/>
          <a:ea typeface="+mn-ea"/>
          <a:cs typeface="+mn-cs"/>
        </a:defRPr>
      </a:lvl8pPr>
      <a:lvl9pPr marL="1512052" algn="l" defTabSz="378013" rtl="0" eaLnBrk="1" latinLnBrk="0" hangingPunct="1">
        <a:defRPr sz="74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3B7AD2-351C-67C6-D5F7-D9C6C1D6E2B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968236E-5C00-8A66-561A-2402625C0CA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6C3A58A4-AF68-D2B9-EBA7-DDA0259467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3906" y="0"/>
            <a:ext cx="5327650" cy="5327650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2227689C-A88D-002A-4F9C-F400FDA442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01" y="449038"/>
            <a:ext cx="3501562" cy="1128712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8B1833FB-843D-9753-FD16-2BBEAA6769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772" y="4482645"/>
            <a:ext cx="827491" cy="827491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C61D5BE7-5231-5228-1DB2-64819EB3F85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82984" y="4607560"/>
            <a:ext cx="618981" cy="617560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23978331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0</Words>
  <Application>Microsoft Office PowerPoint</Application>
  <PresentationFormat>Benutzerdefiniert</PresentationFormat>
  <Paragraphs>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Djamal Sultansei</dc:creator>
  <cp:lastModifiedBy>Djamal Sultansei</cp:lastModifiedBy>
  <cp:revision>4</cp:revision>
  <dcterms:created xsi:type="dcterms:W3CDTF">2024-11-22T22:31:41Z</dcterms:created>
  <dcterms:modified xsi:type="dcterms:W3CDTF">2024-12-20T16:30:44Z</dcterms:modified>
</cp:coreProperties>
</file>