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5119350" cy="21383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26" d="100"/>
          <a:sy n="26" d="100"/>
        </p:scale>
        <p:origin x="262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499590"/>
            <a:ext cx="12851448" cy="7444669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11231355"/>
            <a:ext cx="11339513" cy="5162758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23.11.2024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0208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23.11.2024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5548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138480"/>
            <a:ext cx="3260110" cy="1812163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1138480"/>
            <a:ext cx="9591338" cy="1812163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23.11.2024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5123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23.11.2024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0776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5331063"/>
            <a:ext cx="13040439" cy="8894992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14310205"/>
            <a:ext cx="13040439" cy="4677666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23.11.2024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612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5692400"/>
            <a:ext cx="6425724" cy="1356771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5692400"/>
            <a:ext cx="6425724" cy="1356771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23.11.2024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9008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138485"/>
            <a:ext cx="13040439" cy="4133179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5241960"/>
            <a:ext cx="63961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7810963"/>
            <a:ext cx="6396193" cy="114887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5241960"/>
            <a:ext cx="64276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7810963"/>
            <a:ext cx="6427693" cy="114887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23.11.2024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1714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23.11.2024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1252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23.11.2024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2119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3078850"/>
            <a:ext cx="7654171" cy="15196234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8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23.11.2024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5686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3078850"/>
            <a:ext cx="7654171" cy="15196234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8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3D694-102C-4B6C-B94A-D73DDB3D131E}" type="datetimeFigureOut">
              <a:rPr lang="de-DE" smtClean="0"/>
              <a:t>23.11.2024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4648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138485"/>
            <a:ext cx="13040439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692400"/>
            <a:ext cx="13040439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3D694-102C-4B6C-B94A-D73DDB3D131E}" type="datetimeFigureOut">
              <a:rPr lang="de-DE" smtClean="0"/>
              <a:t>23.11.2024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19819457"/>
            <a:ext cx="5102781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BC30F-E506-4061-95E8-AE81A1B809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070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3B7AD2-351C-67C6-D5F7-D9C6C1D6E2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968236E-5C00-8A66-561A-2402625C0C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9B079DA-5A40-FD06-1AE9-83ACBAEB61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2697" y="0"/>
            <a:ext cx="21383625" cy="2138362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6FE90B8-662B-9BA5-6FE6-34FFB36D6E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79" y="13812734"/>
            <a:ext cx="14950871" cy="4819342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8B1833FB-843D-9753-FD16-2BBEAA6769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0266" y="91489"/>
            <a:ext cx="2170266" cy="217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833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Djamal Sultansei</dc:creator>
  <cp:lastModifiedBy>Djamal Sultansei</cp:lastModifiedBy>
  <cp:revision>5</cp:revision>
  <dcterms:created xsi:type="dcterms:W3CDTF">2024-11-22T22:31:41Z</dcterms:created>
  <dcterms:modified xsi:type="dcterms:W3CDTF">2024-11-23T08:08:12Z</dcterms:modified>
</cp:coreProperties>
</file>