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45" autoAdjust="0"/>
    <p:restoredTop sz="94660"/>
  </p:normalViewPr>
  <p:slideViewPr>
    <p:cSldViewPr snapToGrid="0">
      <p:cViewPr>
        <p:scale>
          <a:sx n="50" d="100"/>
          <a:sy n="50" d="100"/>
        </p:scale>
        <p:origin x="229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5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46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5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831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64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589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385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78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020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69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3D694-102C-4B6C-B94A-D73DDB3D131E}" type="datetimeFigureOut">
              <a:rPr lang="de-DE" smtClean="0"/>
              <a:t>20.12.2024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306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B7AD2-351C-67C6-D5F7-D9C6C1D6E2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68236E-5C00-8A66-561A-2402625C0C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9B079DA-5A40-FD06-1AE9-83ACBAEB6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6349" y="0"/>
            <a:ext cx="10691813" cy="1069181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6FE90B8-662B-9BA5-6FE6-34FFB36D6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9" y="7034763"/>
            <a:ext cx="7475436" cy="240967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B1833FB-843D-9753-FD16-2BBEAA676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517" y="50322"/>
            <a:ext cx="1085133" cy="108513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61D5BE7-5231-5228-1DB2-64819EB3F8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1805" y="173246"/>
            <a:ext cx="861409" cy="85943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39783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Djamal Sultansei</dc:creator>
  <cp:lastModifiedBy>Djamal Sultansei</cp:lastModifiedBy>
  <cp:revision>7</cp:revision>
  <dcterms:created xsi:type="dcterms:W3CDTF">2024-11-22T22:31:41Z</dcterms:created>
  <dcterms:modified xsi:type="dcterms:W3CDTF">2024-12-20T16:35:25Z</dcterms:modified>
</cp:coreProperties>
</file>