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3779838" cy="53276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2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2707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3488" y="871910"/>
            <a:ext cx="3212862" cy="1854811"/>
          </a:xfrm>
        </p:spPr>
        <p:txBody>
          <a:bodyPr anchor="b"/>
          <a:lstStyle>
            <a:lvl1pPr algn="ctr">
              <a:defRPr sz="248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80" y="2798250"/>
            <a:ext cx="2834879" cy="1286282"/>
          </a:xfrm>
        </p:spPr>
        <p:txBody>
          <a:bodyPr/>
          <a:lstStyle>
            <a:lvl1pPr marL="0" indent="0" algn="ctr">
              <a:buNone/>
              <a:defRPr sz="992"/>
            </a:lvl1pPr>
            <a:lvl2pPr marL="189006" indent="0" algn="ctr">
              <a:buNone/>
              <a:defRPr sz="827"/>
            </a:lvl2pPr>
            <a:lvl3pPr marL="378013" indent="0" algn="ctr">
              <a:buNone/>
              <a:defRPr sz="744"/>
            </a:lvl3pPr>
            <a:lvl4pPr marL="567019" indent="0" algn="ctr">
              <a:buNone/>
              <a:defRPr sz="661"/>
            </a:lvl4pPr>
            <a:lvl5pPr marL="756026" indent="0" algn="ctr">
              <a:buNone/>
              <a:defRPr sz="661"/>
            </a:lvl5pPr>
            <a:lvl6pPr marL="945032" indent="0" algn="ctr">
              <a:buNone/>
              <a:defRPr sz="661"/>
            </a:lvl6pPr>
            <a:lvl7pPr marL="1134039" indent="0" algn="ctr">
              <a:buNone/>
              <a:defRPr sz="661"/>
            </a:lvl7pPr>
            <a:lvl8pPr marL="1323045" indent="0" algn="ctr">
              <a:buNone/>
              <a:defRPr sz="661"/>
            </a:lvl8pPr>
            <a:lvl9pPr marL="1512052" indent="0" algn="ctr">
              <a:buNone/>
              <a:defRPr sz="661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3D694-102C-4B6C-B94A-D73DDB3D131E}" type="datetimeFigureOut">
              <a:rPr lang="de-DE" smtClean="0"/>
              <a:t>20.12.2024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BC30F-E506-4061-95E8-AE81A1B809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0268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3D694-102C-4B6C-B94A-D73DDB3D131E}" type="datetimeFigureOut">
              <a:rPr lang="de-DE" smtClean="0"/>
              <a:t>20.12.2024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BC30F-E506-4061-95E8-AE81A1B809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5837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04947" y="283648"/>
            <a:ext cx="815028" cy="4514937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864" y="283648"/>
            <a:ext cx="2397835" cy="451493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3D694-102C-4B6C-B94A-D73DDB3D131E}" type="datetimeFigureOut">
              <a:rPr lang="de-DE" smtClean="0"/>
              <a:t>20.12.2024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BC30F-E506-4061-95E8-AE81A1B809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3442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3D694-102C-4B6C-B94A-D73DDB3D131E}" type="datetimeFigureOut">
              <a:rPr lang="de-DE" smtClean="0"/>
              <a:t>20.12.2024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BC30F-E506-4061-95E8-AE81A1B809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9909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96" y="1328214"/>
            <a:ext cx="3260110" cy="2216154"/>
          </a:xfrm>
        </p:spPr>
        <p:txBody>
          <a:bodyPr anchor="b"/>
          <a:lstStyle>
            <a:lvl1pPr>
              <a:defRPr sz="248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96" y="3565334"/>
            <a:ext cx="3260110" cy="1165423"/>
          </a:xfrm>
        </p:spPr>
        <p:txBody>
          <a:bodyPr/>
          <a:lstStyle>
            <a:lvl1pPr marL="0" indent="0">
              <a:buNone/>
              <a:defRPr sz="992">
                <a:solidFill>
                  <a:schemeClr val="tx1"/>
                </a:solidFill>
              </a:defRPr>
            </a:lvl1pPr>
            <a:lvl2pPr marL="189006" indent="0">
              <a:buNone/>
              <a:defRPr sz="827">
                <a:solidFill>
                  <a:schemeClr val="tx1">
                    <a:tint val="75000"/>
                  </a:schemeClr>
                </a:solidFill>
              </a:defRPr>
            </a:lvl2pPr>
            <a:lvl3pPr marL="378013" indent="0">
              <a:buNone/>
              <a:defRPr sz="744">
                <a:solidFill>
                  <a:schemeClr val="tx1">
                    <a:tint val="75000"/>
                  </a:schemeClr>
                </a:solidFill>
              </a:defRPr>
            </a:lvl3pPr>
            <a:lvl4pPr marL="567019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4pPr>
            <a:lvl5pPr marL="756026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5pPr>
            <a:lvl6pPr marL="945032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6pPr>
            <a:lvl7pPr marL="1134039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7pPr>
            <a:lvl8pPr marL="1323045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8pPr>
            <a:lvl9pPr marL="1512052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3D694-102C-4B6C-B94A-D73DDB3D131E}" type="datetimeFigureOut">
              <a:rPr lang="de-DE" smtClean="0"/>
              <a:t>20.12.2024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BC30F-E506-4061-95E8-AE81A1B809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0930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9864" y="1418240"/>
            <a:ext cx="1606431" cy="338034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13543" y="1418240"/>
            <a:ext cx="1606431" cy="338034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3D694-102C-4B6C-B94A-D73DDB3D131E}" type="datetimeFigureOut">
              <a:rPr lang="de-DE" smtClean="0"/>
              <a:t>20.12.2024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BC30F-E506-4061-95E8-AE81A1B809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7987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56" y="283649"/>
            <a:ext cx="3260110" cy="1029766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357" y="1306014"/>
            <a:ext cx="1599048" cy="640058"/>
          </a:xfrm>
        </p:spPr>
        <p:txBody>
          <a:bodyPr anchor="b"/>
          <a:lstStyle>
            <a:lvl1pPr marL="0" indent="0">
              <a:buNone/>
              <a:defRPr sz="992" b="1"/>
            </a:lvl1pPr>
            <a:lvl2pPr marL="189006" indent="0">
              <a:buNone/>
              <a:defRPr sz="827" b="1"/>
            </a:lvl2pPr>
            <a:lvl3pPr marL="378013" indent="0">
              <a:buNone/>
              <a:defRPr sz="744" b="1"/>
            </a:lvl3pPr>
            <a:lvl4pPr marL="567019" indent="0">
              <a:buNone/>
              <a:defRPr sz="661" b="1"/>
            </a:lvl4pPr>
            <a:lvl5pPr marL="756026" indent="0">
              <a:buNone/>
              <a:defRPr sz="661" b="1"/>
            </a:lvl5pPr>
            <a:lvl6pPr marL="945032" indent="0">
              <a:buNone/>
              <a:defRPr sz="661" b="1"/>
            </a:lvl6pPr>
            <a:lvl7pPr marL="1134039" indent="0">
              <a:buNone/>
              <a:defRPr sz="661" b="1"/>
            </a:lvl7pPr>
            <a:lvl8pPr marL="1323045" indent="0">
              <a:buNone/>
              <a:defRPr sz="661" b="1"/>
            </a:lvl8pPr>
            <a:lvl9pPr marL="1512052" indent="0">
              <a:buNone/>
              <a:defRPr sz="661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357" y="1946072"/>
            <a:ext cx="1599048" cy="28623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13543" y="1306014"/>
            <a:ext cx="1606923" cy="640058"/>
          </a:xfrm>
        </p:spPr>
        <p:txBody>
          <a:bodyPr anchor="b"/>
          <a:lstStyle>
            <a:lvl1pPr marL="0" indent="0">
              <a:buNone/>
              <a:defRPr sz="992" b="1"/>
            </a:lvl1pPr>
            <a:lvl2pPr marL="189006" indent="0">
              <a:buNone/>
              <a:defRPr sz="827" b="1"/>
            </a:lvl2pPr>
            <a:lvl3pPr marL="378013" indent="0">
              <a:buNone/>
              <a:defRPr sz="744" b="1"/>
            </a:lvl3pPr>
            <a:lvl4pPr marL="567019" indent="0">
              <a:buNone/>
              <a:defRPr sz="661" b="1"/>
            </a:lvl4pPr>
            <a:lvl5pPr marL="756026" indent="0">
              <a:buNone/>
              <a:defRPr sz="661" b="1"/>
            </a:lvl5pPr>
            <a:lvl6pPr marL="945032" indent="0">
              <a:buNone/>
              <a:defRPr sz="661" b="1"/>
            </a:lvl6pPr>
            <a:lvl7pPr marL="1134039" indent="0">
              <a:buNone/>
              <a:defRPr sz="661" b="1"/>
            </a:lvl7pPr>
            <a:lvl8pPr marL="1323045" indent="0">
              <a:buNone/>
              <a:defRPr sz="661" b="1"/>
            </a:lvl8pPr>
            <a:lvl9pPr marL="1512052" indent="0">
              <a:buNone/>
              <a:defRPr sz="661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13543" y="1946072"/>
            <a:ext cx="1606923" cy="28623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3D694-102C-4B6C-B94A-D73DDB3D131E}" type="datetimeFigureOut">
              <a:rPr lang="de-DE" smtClean="0"/>
              <a:t>20.12.2024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BC30F-E506-4061-95E8-AE81A1B809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4139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3D694-102C-4B6C-B94A-D73DDB3D131E}" type="datetimeFigureOut">
              <a:rPr lang="de-DE" smtClean="0"/>
              <a:t>20.12.2024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BC30F-E506-4061-95E8-AE81A1B809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9318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3D694-102C-4B6C-B94A-D73DDB3D131E}" type="datetimeFigureOut">
              <a:rPr lang="de-DE" smtClean="0"/>
              <a:t>20.12.2024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BC30F-E506-4061-95E8-AE81A1B809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1287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56" y="355177"/>
            <a:ext cx="1219096" cy="1243118"/>
          </a:xfrm>
        </p:spPr>
        <p:txBody>
          <a:bodyPr anchor="b"/>
          <a:lstStyle>
            <a:lvl1pPr>
              <a:defRPr sz="1323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6923" y="767084"/>
            <a:ext cx="1913543" cy="3786085"/>
          </a:xfrm>
        </p:spPr>
        <p:txBody>
          <a:bodyPr/>
          <a:lstStyle>
            <a:lvl1pPr>
              <a:defRPr sz="1323"/>
            </a:lvl1pPr>
            <a:lvl2pPr>
              <a:defRPr sz="1158"/>
            </a:lvl2pPr>
            <a:lvl3pPr>
              <a:defRPr sz="992"/>
            </a:lvl3pPr>
            <a:lvl4pPr>
              <a:defRPr sz="827"/>
            </a:lvl4pPr>
            <a:lvl5pPr>
              <a:defRPr sz="827"/>
            </a:lvl5pPr>
            <a:lvl6pPr>
              <a:defRPr sz="827"/>
            </a:lvl6pPr>
            <a:lvl7pPr>
              <a:defRPr sz="827"/>
            </a:lvl7pPr>
            <a:lvl8pPr>
              <a:defRPr sz="827"/>
            </a:lvl8pPr>
            <a:lvl9pPr>
              <a:defRPr sz="827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0356" y="1598295"/>
            <a:ext cx="1219096" cy="2961039"/>
          </a:xfrm>
        </p:spPr>
        <p:txBody>
          <a:bodyPr/>
          <a:lstStyle>
            <a:lvl1pPr marL="0" indent="0">
              <a:buNone/>
              <a:defRPr sz="661"/>
            </a:lvl1pPr>
            <a:lvl2pPr marL="189006" indent="0">
              <a:buNone/>
              <a:defRPr sz="579"/>
            </a:lvl2pPr>
            <a:lvl3pPr marL="378013" indent="0">
              <a:buNone/>
              <a:defRPr sz="496"/>
            </a:lvl3pPr>
            <a:lvl4pPr marL="567019" indent="0">
              <a:buNone/>
              <a:defRPr sz="413"/>
            </a:lvl4pPr>
            <a:lvl5pPr marL="756026" indent="0">
              <a:buNone/>
              <a:defRPr sz="413"/>
            </a:lvl5pPr>
            <a:lvl6pPr marL="945032" indent="0">
              <a:buNone/>
              <a:defRPr sz="413"/>
            </a:lvl6pPr>
            <a:lvl7pPr marL="1134039" indent="0">
              <a:buNone/>
              <a:defRPr sz="413"/>
            </a:lvl7pPr>
            <a:lvl8pPr marL="1323045" indent="0">
              <a:buNone/>
              <a:defRPr sz="413"/>
            </a:lvl8pPr>
            <a:lvl9pPr marL="1512052" indent="0">
              <a:buNone/>
              <a:defRPr sz="413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3D694-102C-4B6C-B94A-D73DDB3D131E}" type="datetimeFigureOut">
              <a:rPr lang="de-DE" smtClean="0"/>
              <a:t>20.12.2024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BC30F-E506-4061-95E8-AE81A1B809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5788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56" y="355177"/>
            <a:ext cx="1219096" cy="1243118"/>
          </a:xfrm>
        </p:spPr>
        <p:txBody>
          <a:bodyPr anchor="b"/>
          <a:lstStyle>
            <a:lvl1pPr>
              <a:defRPr sz="1323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06923" y="767084"/>
            <a:ext cx="1913543" cy="3786085"/>
          </a:xfrm>
        </p:spPr>
        <p:txBody>
          <a:bodyPr anchor="t"/>
          <a:lstStyle>
            <a:lvl1pPr marL="0" indent="0">
              <a:buNone/>
              <a:defRPr sz="1323"/>
            </a:lvl1pPr>
            <a:lvl2pPr marL="189006" indent="0">
              <a:buNone/>
              <a:defRPr sz="1158"/>
            </a:lvl2pPr>
            <a:lvl3pPr marL="378013" indent="0">
              <a:buNone/>
              <a:defRPr sz="992"/>
            </a:lvl3pPr>
            <a:lvl4pPr marL="567019" indent="0">
              <a:buNone/>
              <a:defRPr sz="827"/>
            </a:lvl4pPr>
            <a:lvl5pPr marL="756026" indent="0">
              <a:buNone/>
              <a:defRPr sz="827"/>
            </a:lvl5pPr>
            <a:lvl6pPr marL="945032" indent="0">
              <a:buNone/>
              <a:defRPr sz="827"/>
            </a:lvl6pPr>
            <a:lvl7pPr marL="1134039" indent="0">
              <a:buNone/>
              <a:defRPr sz="827"/>
            </a:lvl7pPr>
            <a:lvl8pPr marL="1323045" indent="0">
              <a:buNone/>
              <a:defRPr sz="827"/>
            </a:lvl8pPr>
            <a:lvl9pPr marL="1512052" indent="0">
              <a:buNone/>
              <a:defRPr sz="827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0356" y="1598295"/>
            <a:ext cx="1219096" cy="2961039"/>
          </a:xfrm>
        </p:spPr>
        <p:txBody>
          <a:bodyPr/>
          <a:lstStyle>
            <a:lvl1pPr marL="0" indent="0">
              <a:buNone/>
              <a:defRPr sz="661"/>
            </a:lvl1pPr>
            <a:lvl2pPr marL="189006" indent="0">
              <a:buNone/>
              <a:defRPr sz="579"/>
            </a:lvl2pPr>
            <a:lvl3pPr marL="378013" indent="0">
              <a:buNone/>
              <a:defRPr sz="496"/>
            </a:lvl3pPr>
            <a:lvl4pPr marL="567019" indent="0">
              <a:buNone/>
              <a:defRPr sz="413"/>
            </a:lvl4pPr>
            <a:lvl5pPr marL="756026" indent="0">
              <a:buNone/>
              <a:defRPr sz="413"/>
            </a:lvl5pPr>
            <a:lvl6pPr marL="945032" indent="0">
              <a:buNone/>
              <a:defRPr sz="413"/>
            </a:lvl6pPr>
            <a:lvl7pPr marL="1134039" indent="0">
              <a:buNone/>
              <a:defRPr sz="413"/>
            </a:lvl7pPr>
            <a:lvl8pPr marL="1323045" indent="0">
              <a:buNone/>
              <a:defRPr sz="413"/>
            </a:lvl8pPr>
            <a:lvl9pPr marL="1512052" indent="0">
              <a:buNone/>
              <a:defRPr sz="413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3D694-102C-4B6C-B94A-D73DDB3D131E}" type="datetimeFigureOut">
              <a:rPr lang="de-DE" smtClean="0"/>
              <a:t>20.12.2024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BC30F-E506-4061-95E8-AE81A1B809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7783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864" y="283649"/>
            <a:ext cx="3260110" cy="10297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9864" y="1418240"/>
            <a:ext cx="3260110" cy="3380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9864" y="4937943"/>
            <a:ext cx="850464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B3D694-102C-4B6C-B94A-D73DDB3D131E}" type="datetimeFigureOut">
              <a:rPr lang="de-DE" smtClean="0"/>
              <a:t>20.12.2024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52072" y="4937943"/>
            <a:ext cx="1275695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69510" y="4937943"/>
            <a:ext cx="850464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BBC30F-E506-4061-95E8-AE81A1B809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0240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378013" rtl="0" eaLnBrk="1" latinLnBrk="0" hangingPunct="1">
        <a:lnSpc>
          <a:spcPct val="90000"/>
        </a:lnSpc>
        <a:spcBef>
          <a:spcPct val="0"/>
        </a:spcBef>
        <a:buNone/>
        <a:defRPr sz="181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4503" indent="-94503" algn="l" defTabSz="37801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158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2pPr>
      <a:lvl3pPr marL="472516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827" kern="1200">
          <a:solidFill>
            <a:schemeClr val="tx1"/>
          </a:solidFill>
          <a:latin typeface="+mn-lt"/>
          <a:ea typeface="+mn-ea"/>
          <a:cs typeface="+mn-cs"/>
        </a:defRPr>
      </a:lvl3pPr>
      <a:lvl4pPr marL="661523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744" kern="1200">
          <a:solidFill>
            <a:schemeClr val="tx1"/>
          </a:solidFill>
          <a:latin typeface="+mn-lt"/>
          <a:ea typeface="+mn-ea"/>
          <a:cs typeface="+mn-cs"/>
        </a:defRPr>
      </a:lvl4pPr>
      <a:lvl5pPr marL="850529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744" kern="1200">
          <a:solidFill>
            <a:schemeClr val="tx1"/>
          </a:solidFill>
          <a:latin typeface="+mn-lt"/>
          <a:ea typeface="+mn-ea"/>
          <a:cs typeface="+mn-cs"/>
        </a:defRPr>
      </a:lvl5pPr>
      <a:lvl6pPr marL="1039536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744" kern="1200">
          <a:solidFill>
            <a:schemeClr val="tx1"/>
          </a:solidFill>
          <a:latin typeface="+mn-lt"/>
          <a:ea typeface="+mn-ea"/>
          <a:cs typeface="+mn-cs"/>
        </a:defRPr>
      </a:lvl6pPr>
      <a:lvl7pPr marL="1228542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744" kern="1200">
          <a:solidFill>
            <a:schemeClr val="tx1"/>
          </a:solidFill>
          <a:latin typeface="+mn-lt"/>
          <a:ea typeface="+mn-ea"/>
          <a:cs typeface="+mn-cs"/>
        </a:defRPr>
      </a:lvl7pPr>
      <a:lvl8pPr marL="1417549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744" kern="1200">
          <a:solidFill>
            <a:schemeClr val="tx1"/>
          </a:solidFill>
          <a:latin typeface="+mn-lt"/>
          <a:ea typeface="+mn-ea"/>
          <a:cs typeface="+mn-cs"/>
        </a:defRPr>
      </a:lvl8pPr>
      <a:lvl9pPr marL="1606555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74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1pPr>
      <a:lvl2pPr marL="189006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2pPr>
      <a:lvl3pPr marL="378013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3pPr>
      <a:lvl4pPr marL="567019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4pPr>
      <a:lvl5pPr marL="756026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5pPr>
      <a:lvl6pPr marL="945032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6pPr>
      <a:lvl7pPr marL="1134039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7pPr>
      <a:lvl8pPr marL="1323045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8pPr>
      <a:lvl9pPr marL="1512052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3B7AD2-351C-67C6-D5F7-D9C6C1D6E2B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968236E-5C00-8A66-561A-2402625C0CA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F9B079DA-5A40-FD06-1AE9-83ACBAEB61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4352" y="0"/>
            <a:ext cx="5327650" cy="532765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D6FE90B8-662B-9BA5-6FE6-34FFB36D6E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30" y="3505370"/>
            <a:ext cx="3724954" cy="1200721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8B1833FB-843D-9753-FD16-2BBEAA6769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8481" y="25075"/>
            <a:ext cx="540714" cy="540714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C61D5BE7-5231-5228-1DB2-64819EB3F85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07013" y="86328"/>
            <a:ext cx="429234" cy="428248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3978331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Djamal Sultansei</dc:creator>
  <cp:lastModifiedBy>Djamal Sultansei</cp:lastModifiedBy>
  <cp:revision>8</cp:revision>
  <dcterms:created xsi:type="dcterms:W3CDTF">2024-11-22T22:31:41Z</dcterms:created>
  <dcterms:modified xsi:type="dcterms:W3CDTF">2024-12-20T16:36:53Z</dcterms:modified>
</cp:coreProperties>
</file>