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5119350" cy="21383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624" autoAdjust="0"/>
    <p:restoredTop sz="94660"/>
  </p:normalViewPr>
  <p:slideViewPr>
    <p:cSldViewPr snapToGrid="0">
      <p:cViewPr>
        <p:scale>
          <a:sx n="50" d="100"/>
          <a:sy n="50" d="100"/>
        </p:scale>
        <p:origin x="1022" y="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3499590"/>
            <a:ext cx="12851448" cy="7444669"/>
          </a:xfrm>
        </p:spPr>
        <p:txBody>
          <a:bodyPr anchor="b"/>
          <a:lstStyle>
            <a:lvl1pPr algn="ctr">
              <a:defRPr sz="992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11231355"/>
            <a:ext cx="11339513" cy="5162758"/>
          </a:xfrm>
        </p:spPr>
        <p:txBody>
          <a:bodyPr/>
          <a:lstStyle>
            <a:lvl1pPr marL="0" indent="0" algn="ctr">
              <a:buNone/>
              <a:defRPr sz="3968"/>
            </a:lvl1pPr>
            <a:lvl2pPr marL="755980" indent="0" algn="ctr">
              <a:buNone/>
              <a:defRPr sz="3307"/>
            </a:lvl2pPr>
            <a:lvl3pPr marL="1511960" indent="0" algn="ctr">
              <a:buNone/>
              <a:defRPr sz="2976"/>
            </a:lvl3pPr>
            <a:lvl4pPr marL="2267941" indent="0" algn="ctr">
              <a:buNone/>
              <a:defRPr sz="2646"/>
            </a:lvl4pPr>
            <a:lvl5pPr marL="3023921" indent="0" algn="ctr">
              <a:buNone/>
              <a:defRPr sz="2646"/>
            </a:lvl5pPr>
            <a:lvl6pPr marL="3779901" indent="0" algn="ctr">
              <a:buNone/>
              <a:defRPr sz="2646"/>
            </a:lvl6pPr>
            <a:lvl7pPr marL="4535881" indent="0" algn="ctr">
              <a:buNone/>
              <a:defRPr sz="2646"/>
            </a:lvl7pPr>
            <a:lvl8pPr marL="5291861" indent="0" algn="ctr">
              <a:buNone/>
              <a:defRPr sz="2646"/>
            </a:lvl8pPr>
            <a:lvl9pPr marL="6047842" indent="0" algn="ctr">
              <a:buNone/>
              <a:defRPr sz="264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0208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5548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1138480"/>
            <a:ext cx="3260110" cy="1812163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1138480"/>
            <a:ext cx="9591338" cy="1812163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5123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0776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5331063"/>
            <a:ext cx="13040439" cy="8894992"/>
          </a:xfrm>
        </p:spPr>
        <p:txBody>
          <a:bodyPr anchor="b"/>
          <a:lstStyle>
            <a:lvl1pPr>
              <a:defRPr sz="992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14310205"/>
            <a:ext cx="13040439" cy="4677666"/>
          </a:xfrm>
        </p:spPr>
        <p:txBody>
          <a:bodyPr/>
          <a:lstStyle>
            <a:lvl1pPr marL="0" indent="0">
              <a:buNone/>
              <a:defRPr sz="3968">
                <a:solidFill>
                  <a:schemeClr val="tx1"/>
                </a:solidFill>
              </a:defRPr>
            </a:lvl1pPr>
            <a:lvl2pPr marL="755980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2pPr>
            <a:lvl3pPr marL="1511960" indent="0">
              <a:buNone/>
              <a:defRPr sz="2976">
                <a:solidFill>
                  <a:schemeClr val="tx1">
                    <a:tint val="75000"/>
                  </a:schemeClr>
                </a:solidFill>
              </a:defRPr>
            </a:lvl3pPr>
            <a:lvl4pPr marL="226794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4pPr>
            <a:lvl5pPr marL="302392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5pPr>
            <a:lvl6pPr marL="377990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6pPr>
            <a:lvl7pPr marL="453588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7pPr>
            <a:lvl8pPr marL="529186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8pPr>
            <a:lvl9pPr marL="6047842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4612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5692400"/>
            <a:ext cx="6425724" cy="1356771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5692400"/>
            <a:ext cx="6425724" cy="1356771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9008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138485"/>
            <a:ext cx="13040439" cy="413317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5241960"/>
            <a:ext cx="6396193" cy="2569003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7810963"/>
            <a:ext cx="6396193" cy="114887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5241960"/>
            <a:ext cx="6427693" cy="2569003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7810963"/>
            <a:ext cx="6427693" cy="114887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1714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1252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2119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25575"/>
            <a:ext cx="4876384" cy="4989513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3078850"/>
            <a:ext cx="7654171" cy="15196234"/>
          </a:xfrm>
        </p:spPr>
        <p:txBody>
          <a:bodyPr/>
          <a:lstStyle>
            <a:lvl1pPr>
              <a:defRPr sz="5291"/>
            </a:lvl1pPr>
            <a:lvl2pPr>
              <a:defRPr sz="4630"/>
            </a:lvl2pPr>
            <a:lvl3pPr>
              <a:defRPr sz="3968"/>
            </a:lvl3pPr>
            <a:lvl4pPr>
              <a:defRPr sz="3307"/>
            </a:lvl4pPr>
            <a:lvl5pPr>
              <a:defRPr sz="3307"/>
            </a:lvl5pPr>
            <a:lvl6pPr>
              <a:defRPr sz="3307"/>
            </a:lvl6pPr>
            <a:lvl7pPr>
              <a:defRPr sz="3307"/>
            </a:lvl7pPr>
            <a:lvl8pPr>
              <a:defRPr sz="3307"/>
            </a:lvl8pPr>
            <a:lvl9pPr>
              <a:defRPr sz="3307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15088"/>
            <a:ext cx="4876384" cy="11884743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5686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25575"/>
            <a:ext cx="4876384" cy="4989513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3078850"/>
            <a:ext cx="7654171" cy="15196234"/>
          </a:xfrm>
        </p:spPr>
        <p:txBody>
          <a:bodyPr anchor="t"/>
          <a:lstStyle>
            <a:lvl1pPr marL="0" indent="0">
              <a:buNone/>
              <a:defRPr sz="5291"/>
            </a:lvl1pPr>
            <a:lvl2pPr marL="755980" indent="0">
              <a:buNone/>
              <a:defRPr sz="4630"/>
            </a:lvl2pPr>
            <a:lvl3pPr marL="1511960" indent="0">
              <a:buNone/>
              <a:defRPr sz="3968"/>
            </a:lvl3pPr>
            <a:lvl4pPr marL="2267941" indent="0">
              <a:buNone/>
              <a:defRPr sz="3307"/>
            </a:lvl4pPr>
            <a:lvl5pPr marL="3023921" indent="0">
              <a:buNone/>
              <a:defRPr sz="3307"/>
            </a:lvl5pPr>
            <a:lvl6pPr marL="3779901" indent="0">
              <a:buNone/>
              <a:defRPr sz="3307"/>
            </a:lvl6pPr>
            <a:lvl7pPr marL="4535881" indent="0">
              <a:buNone/>
              <a:defRPr sz="3307"/>
            </a:lvl7pPr>
            <a:lvl8pPr marL="5291861" indent="0">
              <a:buNone/>
              <a:defRPr sz="3307"/>
            </a:lvl8pPr>
            <a:lvl9pPr marL="6047842" indent="0">
              <a:buNone/>
              <a:defRPr sz="3307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15088"/>
            <a:ext cx="4876384" cy="11884743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4648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1138485"/>
            <a:ext cx="13040439" cy="4133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5692400"/>
            <a:ext cx="13040439" cy="1356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19819457"/>
            <a:ext cx="3401854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19819457"/>
            <a:ext cx="5102781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19819457"/>
            <a:ext cx="3401854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0702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11960" rtl="0" eaLnBrk="1" latinLnBrk="0" hangingPunct="1">
        <a:lnSpc>
          <a:spcPct val="90000"/>
        </a:lnSpc>
        <a:spcBef>
          <a:spcPct val="0"/>
        </a:spcBef>
        <a:buNone/>
        <a:defRPr sz="72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90" indent="-377990" algn="l" defTabSz="1511960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4630" kern="1200">
          <a:solidFill>
            <a:schemeClr val="tx1"/>
          </a:solidFill>
          <a:latin typeface="+mn-lt"/>
          <a:ea typeface="+mn-ea"/>
          <a:cs typeface="+mn-cs"/>
        </a:defRPr>
      </a:lvl1pPr>
      <a:lvl2pPr marL="1133970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2pPr>
      <a:lvl3pPr marL="188995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3pPr>
      <a:lvl4pPr marL="264593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40191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415789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91387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66985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42583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1pPr>
      <a:lvl2pPr marL="75598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2pPr>
      <a:lvl3pPr marL="151196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3pPr>
      <a:lvl4pPr marL="226794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02392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377990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53588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29186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047842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DB912B1-9884-45D2-D31C-7D7534E43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52150" y="0"/>
            <a:ext cx="21423648" cy="21423648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B1833FB-843D-9753-FD16-2BBEAA676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3362" y="0"/>
            <a:ext cx="2330243" cy="23302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BBA4FB7-402B-1BB2-25C1-A7BDB47C6A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37" y="14170276"/>
            <a:ext cx="14912873" cy="4807094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C61D5BE7-5231-5228-1DB2-64819EB3F85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35745" y="308332"/>
            <a:ext cx="1717520" cy="1713577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397833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Djamal Sultansei</dc:creator>
  <cp:lastModifiedBy>Djamal Sultansei</cp:lastModifiedBy>
  <cp:revision>5</cp:revision>
  <dcterms:created xsi:type="dcterms:W3CDTF">2024-11-22T22:31:41Z</dcterms:created>
  <dcterms:modified xsi:type="dcterms:W3CDTF">2024-12-20T16:39:18Z</dcterms:modified>
</cp:coreProperties>
</file>