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45" autoAdjust="0"/>
    <p:restoredTop sz="94660"/>
  </p:normalViewPr>
  <p:slideViewPr>
    <p:cSldViewPr snapToGrid="0">
      <p:cViewPr>
        <p:scale>
          <a:sx n="50" d="100"/>
          <a:sy n="50" d="100"/>
        </p:scale>
        <p:origin x="2290" y="2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0362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9583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1988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8522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11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0523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370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6109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8459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554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3935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8216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DB912B1-9884-45D2-D31C-7D7534E43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6076" y="0"/>
            <a:ext cx="10711824" cy="10711824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B1833FB-843D-9753-FD16-2BBEAA676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681" y="0"/>
            <a:ext cx="1165122" cy="116512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BBA4FB7-402B-1BB2-25C1-A7BDB47C6A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8" y="7085138"/>
            <a:ext cx="7456437" cy="2403547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C61D5BE7-5231-5228-1DB2-64819EB3F85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7872" y="154166"/>
            <a:ext cx="858760" cy="856789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397833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0</Words>
  <Application>Microsoft Office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Djamal Sultansei</dc:creator>
  <cp:lastModifiedBy>Djamal Sultansei</cp:lastModifiedBy>
  <cp:revision>6</cp:revision>
  <dcterms:created xsi:type="dcterms:W3CDTF">2024-11-22T22:31:41Z</dcterms:created>
  <dcterms:modified xsi:type="dcterms:W3CDTF">2024-12-20T16:40:12Z</dcterms:modified>
</cp:coreProperties>
</file>