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3779838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4660"/>
  </p:normalViewPr>
  <p:slideViewPr>
    <p:cSldViewPr snapToGrid="0">
      <p:cViewPr>
        <p:scale>
          <a:sx n="50" d="100"/>
          <a:sy n="50" d="100"/>
        </p:scale>
        <p:origin x="3331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488" y="871910"/>
            <a:ext cx="3212862" cy="1854811"/>
          </a:xfrm>
        </p:spPr>
        <p:txBody>
          <a:bodyPr anchor="b"/>
          <a:lstStyle>
            <a:lvl1pPr algn="ctr">
              <a:defRPr sz="24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80" y="2798250"/>
            <a:ext cx="2834879" cy="1286282"/>
          </a:xfrm>
        </p:spPr>
        <p:txBody>
          <a:bodyPr/>
          <a:lstStyle>
            <a:lvl1pPr marL="0" indent="0" algn="ctr">
              <a:buNone/>
              <a:defRPr sz="992"/>
            </a:lvl1pPr>
            <a:lvl2pPr marL="189006" indent="0" algn="ctr">
              <a:buNone/>
              <a:defRPr sz="827"/>
            </a:lvl2pPr>
            <a:lvl3pPr marL="378013" indent="0" algn="ctr">
              <a:buNone/>
              <a:defRPr sz="744"/>
            </a:lvl3pPr>
            <a:lvl4pPr marL="567019" indent="0" algn="ctr">
              <a:buNone/>
              <a:defRPr sz="661"/>
            </a:lvl4pPr>
            <a:lvl5pPr marL="756026" indent="0" algn="ctr">
              <a:buNone/>
              <a:defRPr sz="661"/>
            </a:lvl5pPr>
            <a:lvl6pPr marL="945032" indent="0" algn="ctr">
              <a:buNone/>
              <a:defRPr sz="661"/>
            </a:lvl6pPr>
            <a:lvl7pPr marL="1134039" indent="0" algn="ctr">
              <a:buNone/>
              <a:defRPr sz="661"/>
            </a:lvl7pPr>
            <a:lvl8pPr marL="1323045" indent="0" algn="ctr">
              <a:buNone/>
              <a:defRPr sz="661"/>
            </a:lvl8pPr>
            <a:lvl9pPr marL="1512052" indent="0" algn="ctr">
              <a:buNone/>
              <a:defRPr sz="66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7991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1682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04947" y="283648"/>
            <a:ext cx="815028" cy="451493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864" y="283648"/>
            <a:ext cx="2397835" cy="451493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749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0885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96" y="1328214"/>
            <a:ext cx="3260110" cy="2216154"/>
          </a:xfrm>
        </p:spPr>
        <p:txBody>
          <a:bodyPr anchor="b"/>
          <a:lstStyle>
            <a:lvl1pPr>
              <a:defRPr sz="24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96" y="3565334"/>
            <a:ext cx="3260110" cy="1165423"/>
          </a:xfrm>
        </p:spPr>
        <p:txBody>
          <a:bodyPr/>
          <a:lstStyle>
            <a:lvl1pPr marL="0" indent="0">
              <a:buNone/>
              <a:defRPr sz="992">
                <a:solidFill>
                  <a:schemeClr val="tx1"/>
                </a:solidFill>
              </a:defRPr>
            </a:lvl1pPr>
            <a:lvl2pPr marL="189006" indent="0">
              <a:buNone/>
              <a:defRPr sz="827">
                <a:solidFill>
                  <a:schemeClr val="tx1">
                    <a:tint val="75000"/>
                  </a:schemeClr>
                </a:solidFill>
              </a:defRPr>
            </a:lvl2pPr>
            <a:lvl3pPr marL="378013" indent="0">
              <a:buNone/>
              <a:defRPr sz="744">
                <a:solidFill>
                  <a:schemeClr val="tx1">
                    <a:tint val="75000"/>
                  </a:schemeClr>
                </a:solidFill>
              </a:defRPr>
            </a:lvl3pPr>
            <a:lvl4pPr marL="56701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4pPr>
            <a:lvl5pPr marL="756026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5pPr>
            <a:lvl6pPr marL="94503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6pPr>
            <a:lvl7pPr marL="113403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7pPr>
            <a:lvl8pPr marL="1323045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8pPr>
            <a:lvl9pPr marL="151205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761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864" y="1418240"/>
            <a:ext cx="1606431" cy="338034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13543" y="1418240"/>
            <a:ext cx="1606431" cy="338034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1055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283649"/>
            <a:ext cx="3260110" cy="102976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357" y="1306014"/>
            <a:ext cx="1599048" cy="640058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57" y="1946072"/>
            <a:ext cx="1599048" cy="2862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13543" y="1306014"/>
            <a:ext cx="1606923" cy="640058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13543" y="1946072"/>
            <a:ext cx="1606923" cy="2862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7690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0306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7622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5177"/>
            <a:ext cx="1219096" cy="1243118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6923" y="767084"/>
            <a:ext cx="1913543" cy="3786085"/>
          </a:xfrm>
        </p:spPr>
        <p:txBody>
          <a:bodyPr/>
          <a:lstStyle>
            <a:lvl1pPr>
              <a:defRPr sz="1323"/>
            </a:lvl1pPr>
            <a:lvl2pPr>
              <a:defRPr sz="1158"/>
            </a:lvl2pPr>
            <a:lvl3pPr>
              <a:defRPr sz="992"/>
            </a:lvl3pPr>
            <a:lvl4pPr>
              <a:defRPr sz="827"/>
            </a:lvl4pPr>
            <a:lvl5pPr>
              <a:defRPr sz="827"/>
            </a:lvl5pPr>
            <a:lvl6pPr>
              <a:defRPr sz="827"/>
            </a:lvl6pPr>
            <a:lvl7pPr>
              <a:defRPr sz="827"/>
            </a:lvl7pPr>
            <a:lvl8pPr>
              <a:defRPr sz="827"/>
            </a:lvl8pPr>
            <a:lvl9pPr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598295"/>
            <a:ext cx="1219096" cy="2961039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564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5177"/>
            <a:ext cx="1219096" cy="1243118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06923" y="767084"/>
            <a:ext cx="1913543" cy="3786085"/>
          </a:xfrm>
        </p:spPr>
        <p:txBody>
          <a:bodyPr anchor="t"/>
          <a:lstStyle>
            <a:lvl1pPr marL="0" indent="0">
              <a:buNone/>
              <a:defRPr sz="1323"/>
            </a:lvl1pPr>
            <a:lvl2pPr marL="189006" indent="0">
              <a:buNone/>
              <a:defRPr sz="1158"/>
            </a:lvl2pPr>
            <a:lvl3pPr marL="378013" indent="0">
              <a:buNone/>
              <a:defRPr sz="992"/>
            </a:lvl3pPr>
            <a:lvl4pPr marL="567019" indent="0">
              <a:buNone/>
              <a:defRPr sz="827"/>
            </a:lvl4pPr>
            <a:lvl5pPr marL="756026" indent="0">
              <a:buNone/>
              <a:defRPr sz="827"/>
            </a:lvl5pPr>
            <a:lvl6pPr marL="945032" indent="0">
              <a:buNone/>
              <a:defRPr sz="827"/>
            </a:lvl6pPr>
            <a:lvl7pPr marL="1134039" indent="0">
              <a:buNone/>
              <a:defRPr sz="827"/>
            </a:lvl7pPr>
            <a:lvl8pPr marL="1323045" indent="0">
              <a:buNone/>
              <a:defRPr sz="827"/>
            </a:lvl8pPr>
            <a:lvl9pPr marL="1512052" indent="0">
              <a:buNone/>
              <a:defRPr sz="827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598295"/>
            <a:ext cx="1219096" cy="2961039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5413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864" y="283649"/>
            <a:ext cx="3260110" cy="1029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64" y="1418240"/>
            <a:ext cx="3260110" cy="3380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9864" y="4937943"/>
            <a:ext cx="85046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2072" y="4937943"/>
            <a:ext cx="1275695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69510" y="4937943"/>
            <a:ext cx="85046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6994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78013" rtl="0" eaLnBrk="1" latinLnBrk="0" hangingPunct="1">
        <a:lnSpc>
          <a:spcPct val="90000"/>
        </a:lnSpc>
        <a:spcBef>
          <a:spcPct val="0"/>
        </a:spcBef>
        <a:buNone/>
        <a:defRPr sz="18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4503" indent="-94503" algn="l" defTabSz="378013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158" kern="1200">
          <a:solidFill>
            <a:schemeClr val="tx1"/>
          </a:solidFill>
          <a:latin typeface="+mn-lt"/>
          <a:ea typeface="+mn-ea"/>
          <a:cs typeface="+mn-cs"/>
        </a:defRPr>
      </a:lvl1pPr>
      <a:lvl2pPr marL="283510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2pPr>
      <a:lvl3pPr marL="47251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827" kern="1200">
          <a:solidFill>
            <a:schemeClr val="tx1"/>
          </a:solidFill>
          <a:latin typeface="+mn-lt"/>
          <a:ea typeface="+mn-ea"/>
          <a:cs typeface="+mn-cs"/>
        </a:defRPr>
      </a:lvl3pPr>
      <a:lvl4pPr marL="661523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85052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103953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228542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41754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606555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1pPr>
      <a:lvl2pPr marL="18900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2pPr>
      <a:lvl3pPr marL="378013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3pPr>
      <a:lvl4pPr marL="56701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75602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94503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13403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323045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51205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DB912B1-9884-45D2-D31C-7D7534E43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892" y="0"/>
            <a:ext cx="5337622" cy="533762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B1833FB-843D-9753-FD16-2BBEAA676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248" y="0"/>
            <a:ext cx="580572" cy="58057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BBA4FB7-402B-1BB2-25C1-A7BDB47C6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6" y="3530472"/>
            <a:ext cx="3715487" cy="1197669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C61D5BE7-5231-5228-1DB2-64819EB3F8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15018" y="76820"/>
            <a:ext cx="427914" cy="426932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39783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Djamal Sultansei</dc:creator>
  <cp:lastModifiedBy>Djamal Sultansei</cp:lastModifiedBy>
  <cp:revision>7</cp:revision>
  <dcterms:created xsi:type="dcterms:W3CDTF">2024-11-22T22:31:41Z</dcterms:created>
  <dcterms:modified xsi:type="dcterms:W3CDTF">2024-12-20T16:41:03Z</dcterms:modified>
</cp:coreProperties>
</file>